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0" r:id="rId3"/>
    <p:sldId id="256" r:id="rId4"/>
    <p:sldId id="257" r:id="rId5"/>
    <p:sldId id="258" r:id="rId6"/>
    <p:sldId id="259" r:id="rId7"/>
    <p:sldId id="262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380595" cy="69640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Outfit photo to wardrobe match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Navin</cp:lastModifiedBy>
  <cp:revision>1</cp:revision>
  <dcterms:created xsi:type="dcterms:W3CDTF">2021-07-15T03:25:13Z</dcterms:created>
  <dcterms:modified xsi:type="dcterms:W3CDTF">2021-07-15T03:25:13Z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2057-11.2.0.10200</vt:lpwstr>
  </property>
</Properties>
</file>

<file path=docProps/thumbnail.jpeg>
</file>